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Tahoma" pitchFamily="34" charset="0"/>
      <p:regular r:id="rId13"/>
      <p:bold r:id="rId14"/>
    </p:embeddedFon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290055" y="3313820"/>
            <a:ext cx="11661538" cy="27778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1285,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Thờ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cúng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938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Đằng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Quyền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Tuấn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Uẩn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1400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1407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1396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1398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tấn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Lạng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đắp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đê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noProof="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Đồn</a:t>
            </a:r>
            <a:r>
              <a:rPr lang="en-US" sz="2000" noProof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lang="en-US" sz="2000" noProof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Khuyến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Uẩn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Chiêu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431</Words>
  <Application>Microsoft Office PowerPoint</Application>
  <PresentationFormat>Custom</PresentationFormat>
  <Paragraphs>53</Paragraphs>
  <Slides>11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Tahoma</vt:lpstr>
      <vt:lpstr>Calibri Light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48</cp:revision>
  <dcterms:created xsi:type="dcterms:W3CDTF">2018-12-15T04:43:26Z</dcterms:created>
  <dcterms:modified xsi:type="dcterms:W3CDTF">2020-04-19T06:16:13Z</dcterms:modified>
</cp:coreProperties>
</file>